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5" r:id="rId7"/>
    <p:sldId id="262" r:id="rId8"/>
    <p:sldId id="263" r:id="rId9"/>
    <p:sldId id="264" r:id="rId10"/>
    <p:sldId id="266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DAAB"/>
    <a:srgbClr val="0045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8"/>
  </p:normalViewPr>
  <p:slideViewPr>
    <p:cSldViewPr snapToGrid="0" showGuides="1">
      <p:cViewPr varScale="1">
        <p:scale>
          <a:sx n="150" d="100"/>
          <a:sy n="150" d="100"/>
        </p:scale>
        <p:origin x="424" y="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CEC-31C0-5641-9564-6FFD16AE1CC8}" type="datetimeFigureOut">
              <a:rPr lang="en-US" smtClean="0"/>
              <a:t>7/23/24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71F76-F8D6-EC45-B8D0-7AD7AA7CB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24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CEC-31C0-5641-9564-6FFD16AE1CC8}" type="datetimeFigureOut">
              <a:rPr lang="en-US" smtClean="0"/>
              <a:t>7/23/24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71F76-F8D6-EC45-B8D0-7AD7AA7CB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5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CEC-31C0-5641-9564-6FFD16AE1CC8}" type="datetimeFigureOut">
              <a:rPr lang="en-US" smtClean="0"/>
              <a:t>7/23/24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71F76-F8D6-EC45-B8D0-7AD7AA7CB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78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CEC-31C0-5641-9564-6FFD16AE1CC8}" type="datetimeFigureOut">
              <a:rPr lang="en-US" smtClean="0"/>
              <a:t>7/23/24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71F76-F8D6-EC45-B8D0-7AD7AA7CB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852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CEC-31C0-5641-9564-6FFD16AE1CC8}" type="datetimeFigureOut">
              <a:rPr lang="en-US" smtClean="0"/>
              <a:t>7/23/24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71F76-F8D6-EC45-B8D0-7AD7AA7CB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332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CEC-31C0-5641-9564-6FFD16AE1CC8}" type="datetimeFigureOut">
              <a:rPr lang="en-US" smtClean="0"/>
              <a:t>7/23/24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71F76-F8D6-EC45-B8D0-7AD7AA7CB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18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CEC-31C0-5641-9564-6FFD16AE1CC8}" type="datetimeFigureOut">
              <a:rPr lang="en-US" smtClean="0"/>
              <a:t>7/23/24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71F76-F8D6-EC45-B8D0-7AD7AA7CB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35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CEC-31C0-5641-9564-6FFD16AE1CC8}" type="datetimeFigureOut">
              <a:rPr lang="en-US" smtClean="0"/>
              <a:t>7/23/24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71F76-F8D6-EC45-B8D0-7AD7AA7CB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CEC-31C0-5641-9564-6FFD16AE1CC8}" type="datetimeFigureOut">
              <a:rPr lang="en-US" smtClean="0"/>
              <a:t>7/23/24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71F76-F8D6-EC45-B8D0-7AD7AA7CB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9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CEC-31C0-5641-9564-6FFD16AE1CC8}" type="datetimeFigureOut">
              <a:rPr lang="en-US" smtClean="0"/>
              <a:t>7/23/24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71F76-F8D6-EC45-B8D0-7AD7AA7CB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2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A0CEC-31C0-5641-9564-6FFD16AE1CC8}" type="datetimeFigureOut">
              <a:rPr lang="en-US" smtClean="0"/>
              <a:t>7/23/24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71F76-F8D6-EC45-B8D0-7AD7AA7CB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115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A0CEC-31C0-5641-9564-6FFD16AE1CC8}" type="datetimeFigureOut">
              <a:rPr lang="en-US" smtClean="0"/>
              <a:t>7/23/24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71F76-F8D6-EC45-B8D0-7AD7AA7CB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8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937D5689-DCA4-8712-85BD-4A02469D7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8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text&#10;&#10;Description automatically generated">
            <a:extLst>
              <a:ext uri="{FF2B5EF4-FFF2-40B4-BE49-F238E27FC236}">
                <a16:creationId xmlns:a16="http://schemas.microsoft.com/office/drawing/2014/main" id="{2A61B7FF-2C27-DA02-5D10-D62ED2C5CB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8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at camera&#10;&#10;Description automatically generated">
            <a:extLst>
              <a:ext uri="{FF2B5EF4-FFF2-40B4-BE49-F238E27FC236}">
                <a16:creationId xmlns:a16="http://schemas.microsoft.com/office/drawing/2014/main" id="{69C73D39-CCC5-0894-B74A-98569AF5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5" name="Picture 4" descr="A black screen with blue text&#10;&#10;Description automatically generated">
            <a:extLst>
              <a:ext uri="{FF2B5EF4-FFF2-40B4-BE49-F238E27FC236}">
                <a16:creationId xmlns:a16="http://schemas.microsoft.com/office/drawing/2014/main" id="{35CF4831-2DD6-4092-43EE-64BC2BFDCB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8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 men wearing black hats&#10;&#10;Description automatically generated">
            <a:extLst>
              <a:ext uri="{FF2B5EF4-FFF2-40B4-BE49-F238E27FC236}">
                <a16:creationId xmlns:a16="http://schemas.microsoft.com/office/drawing/2014/main" id="{BD8C40FA-84DC-B13C-B770-D66795F573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7" name="Picture 6" descr="A black and blue rectangle with text&#10;&#10;Description automatically generated">
            <a:extLst>
              <a:ext uri="{FF2B5EF4-FFF2-40B4-BE49-F238E27FC236}">
                <a16:creationId xmlns:a16="http://schemas.microsoft.com/office/drawing/2014/main" id="{123284FF-3C16-8CCD-A80E-42AFF5C66A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01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in front of laptops&#10;&#10;Description automatically generated">
            <a:extLst>
              <a:ext uri="{FF2B5EF4-FFF2-40B4-BE49-F238E27FC236}">
                <a16:creationId xmlns:a16="http://schemas.microsoft.com/office/drawing/2014/main" id="{FB873CD9-9149-F87F-FE2C-9B5E817B02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7" name="Picture 6" descr="A black screen with blue text&#10;&#10;Description automatically generated">
            <a:extLst>
              <a:ext uri="{FF2B5EF4-FFF2-40B4-BE49-F238E27FC236}">
                <a16:creationId xmlns:a16="http://schemas.microsoft.com/office/drawing/2014/main" id="{B7B90D87-081B-A704-18F5-2ECF82E7B2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70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CE55B68C-5897-0F74-FCB7-AAABAFB3F3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Picture 5" descr="A black and blue rectangle with white text&#10;&#10;Description automatically generated">
            <a:extLst>
              <a:ext uri="{FF2B5EF4-FFF2-40B4-BE49-F238E27FC236}">
                <a16:creationId xmlns:a16="http://schemas.microsoft.com/office/drawing/2014/main" id="{AE949B69-1502-2A81-90BE-0946AD375A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yellow torch with a yellow background&#10;&#10;Description automatically generated">
            <a:extLst>
              <a:ext uri="{FF2B5EF4-FFF2-40B4-BE49-F238E27FC236}">
                <a16:creationId xmlns:a16="http://schemas.microsoft.com/office/drawing/2014/main" id="{9DF4C269-8996-CB2D-DDF1-7A89475859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11" name="Picture 10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6B6141F0-ACCA-038F-452A-921459C74B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4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people in a factory&#10;&#10;Description automatically generated">
            <a:extLst>
              <a:ext uri="{FF2B5EF4-FFF2-40B4-BE49-F238E27FC236}">
                <a16:creationId xmlns:a16="http://schemas.microsoft.com/office/drawing/2014/main" id="{154BC9BE-A681-1AA7-E0B8-C43C373540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7" name="Picture 6" descr="A black and yellow rectangle with blue text&#10;&#10;Description automatically generated">
            <a:extLst>
              <a:ext uri="{FF2B5EF4-FFF2-40B4-BE49-F238E27FC236}">
                <a16:creationId xmlns:a16="http://schemas.microsoft.com/office/drawing/2014/main" id="{FE7A5507-BC0B-FEAF-4361-1AD1932920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29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people in medical uniforms&#10;&#10;Description automatically generated">
            <a:extLst>
              <a:ext uri="{FF2B5EF4-FFF2-40B4-BE49-F238E27FC236}">
                <a16:creationId xmlns:a16="http://schemas.microsoft.com/office/drawing/2014/main" id="{6E3BDEA0-354A-338D-26C7-E4041170A8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9" name="Picture 8" descr="A black screen with blue text&#10;&#10;Description automatically generated">
            <a:extLst>
              <a:ext uri="{FF2B5EF4-FFF2-40B4-BE49-F238E27FC236}">
                <a16:creationId xmlns:a16="http://schemas.microsoft.com/office/drawing/2014/main" id="{A9621A67-5D58-3DC9-E795-654AD09FFF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7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factory&#10;&#10;Description automatically generated">
            <a:extLst>
              <a:ext uri="{FF2B5EF4-FFF2-40B4-BE49-F238E27FC236}">
                <a16:creationId xmlns:a16="http://schemas.microsoft.com/office/drawing/2014/main" id="{6EA47E8F-79B3-C0B3-18FF-9D8DC1DAAC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7" name="Picture 6" descr="A black and green rectangle with blue text&#10;&#10;Description automatically generated">
            <a:extLst>
              <a:ext uri="{FF2B5EF4-FFF2-40B4-BE49-F238E27FC236}">
                <a16:creationId xmlns:a16="http://schemas.microsoft.com/office/drawing/2014/main" id="{0B5F5428-FAAD-C453-0038-009B1F2618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1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522</TotalTime>
  <Words>0</Words>
  <Application>Microsoft Macintosh PowerPoint</Application>
  <PresentationFormat>On-screen Show (16:9)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Lily Chau</dc:creator>
  <cp:lastModifiedBy>Stephen Weir</cp:lastModifiedBy>
  <cp:revision>4</cp:revision>
  <dcterms:created xsi:type="dcterms:W3CDTF">2024-07-23T19:31:25Z</dcterms:created>
  <dcterms:modified xsi:type="dcterms:W3CDTF">2024-07-24T05:31:53Z</dcterms:modified>
</cp:coreProperties>
</file>